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0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6" autoAdjust="0"/>
    <p:restoredTop sz="94660"/>
  </p:normalViewPr>
  <p:slideViewPr>
    <p:cSldViewPr snapToGrid="0">
      <p:cViewPr varScale="1">
        <p:scale>
          <a:sx n="76" d="100"/>
          <a:sy n="76" d="100"/>
        </p:scale>
        <p:origin x="126" y="8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1F4E4-9B95-4F0F-A4D0-FE999815D457}" type="datetimeFigureOut">
              <a:rPr lang="en-US" smtClean="0"/>
              <a:t>4/1/2016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A95BD8-53B3-41D7-ACD2-F057ACCF67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11469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1F4E4-9B95-4F0F-A4D0-FE999815D457}" type="datetimeFigureOut">
              <a:rPr lang="en-US" smtClean="0"/>
              <a:t>4/1/2016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A95BD8-53B3-41D7-ACD2-F057ACCF67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3120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1F4E4-9B95-4F0F-A4D0-FE999815D457}" type="datetimeFigureOut">
              <a:rPr lang="en-US" smtClean="0"/>
              <a:t>4/1/2016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A95BD8-53B3-41D7-ACD2-F057ACCF67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4888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1F4E4-9B95-4F0F-A4D0-FE999815D457}" type="datetimeFigureOut">
              <a:rPr lang="en-US" smtClean="0"/>
              <a:t>4/1/2016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A95BD8-53B3-41D7-ACD2-F057ACCF674B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981236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1F4E4-9B95-4F0F-A4D0-FE999815D457}" type="datetimeFigureOut">
              <a:rPr lang="en-US" smtClean="0"/>
              <a:t>4/1/2016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A95BD8-53B3-41D7-ACD2-F057ACCF67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0147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1F4E4-9B95-4F0F-A4D0-FE999815D457}" type="datetimeFigureOut">
              <a:rPr lang="en-US" smtClean="0"/>
              <a:t>4/1/2016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A95BD8-53B3-41D7-ACD2-F057ACCF67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4909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1F4E4-9B95-4F0F-A4D0-FE999815D457}" type="datetimeFigureOut">
              <a:rPr lang="en-US" smtClean="0"/>
              <a:t>4/1/2016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A95BD8-53B3-41D7-ACD2-F057ACCF67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73581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1F4E4-9B95-4F0F-A4D0-FE999815D457}" type="datetimeFigureOut">
              <a:rPr lang="en-US" smtClean="0"/>
              <a:t>4/1/2016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A95BD8-53B3-41D7-ACD2-F057ACCF67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9613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1F4E4-9B95-4F0F-A4D0-FE999815D457}" type="datetimeFigureOut">
              <a:rPr lang="en-US" smtClean="0"/>
              <a:t>4/1/2016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A95BD8-53B3-41D7-ACD2-F057ACCF67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239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1F4E4-9B95-4F0F-A4D0-FE999815D457}" type="datetimeFigureOut">
              <a:rPr lang="en-US" smtClean="0"/>
              <a:t>4/1/2016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A95BD8-53B3-41D7-ACD2-F057ACCF67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5005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1F4E4-9B95-4F0F-A4D0-FE999815D457}" type="datetimeFigureOut">
              <a:rPr lang="en-US" smtClean="0"/>
              <a:t>4/1/2016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A95BD8-53B3-41D7-ACD2-F057ACCF67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9204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1F4E4-9B95-4F0F-A4D0-FE999815D457}" type="datetimeFigureOut">
              <a:rPr lang="en-US" smtClean="0"/>
              <a:t>4/1/2016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A95BD8-53B3-41D7-ACD2-F057ACCF67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330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1F4E4-9B95-4F0F-A4D0-FE999815D457}" type="datetimeFigureOut">
              <a:rPr lang="en-US" smtClean="0"/>
              <a:t>4/1/2016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A95BD8-53B3-41D7-ACD2-F057ACCF67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8744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1F4E4-9B95-4F0F-A4D0-FE999815D457}" type="datetimeFigureOut">
              <a:rPr lang="en-US" smtClean="0"/>
              <a:t>4/1/2016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A95BD8-53B3-41D7-ACD2-F057ACCF67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7444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1F4E4-9B95-4F0F-A4D0-FE999815D457}" type="datetimeFigureOut">
              <a:rPr lang="en-US" smtClean="0"/>
              <a:t>4/1/2016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A95BD8-53B3-41D7-ACD2-F057ACCF67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3103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1F4E4-9B95-4F0F-A4D0-FE999815D457}" type="datetimeFigureOut">
              <a:rPr lang="en-US" smtClean="0"/>
              <a:t>4/1/2016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A95BD8-53B3-41D7-ACD2-F057ACCF67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3042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1F4E4-9B95-4F0F-A4D0-FE999815D457}" type="datetimeFigureOut">
              <a:rPr lang="en-US" smtClean="0"/>
              <a:t>4/1/2016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A95BD8-53B3-41D7-ACD2-F057ACCF67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3210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2A81F4E4-9B95-4F0F-A4D0-FE999815D457}" type="datetimeFigureOut">
              <a:rPr lang="en-US" smtClean="0"/>
              <a:t>4/1/2016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A95BD8-53B3-41D7-ACD2-F057ACCF67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22577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81955" y="1498600"/>
            <a:ext cx="8825658" cy="2123081"/>
          </a:xfrm>
        </p:spPr>
        <p:txBody>
          <a:bodyPr/>
          <a:lstStyle/>
          <a:p>
            <a:pPr algn="ctr"/>
            <a:r>
              <a:rPr lang="en-US" b="1" u="sng" dirty="0" smtClean="0"/>
              <a:t>Date Night App</a:t>
            </a:r>
            <a:endParaRPr lang="en-US" b="1" u="sng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40655" y="3621681"/>
            <a:ext cx="8825658" cy="861420"/>
          </a:xfrm>
        </p:spPr>
        <p:txBody>
          <a:bodyPr/>
          <a:lstStyle/>
          <a:p>
            <a:pPr algn="ctr"/>
            <a:r>
              <a:rPr lang="en-US" dirty="0" smtClean="0"/>
              <a:t>Terence Dawson, Paul Frazier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94049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250443"/>
            <a:ext cx="3543300" cy="244487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1900" y="250443"/>
            <a:ext cx="4629150" cy="244487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0500" y="3263902"/>
            <a:ext cx="4305300" cy="24003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3263901"/>
            <a:ext cx="3564082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8765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s://images.trvl-media.com/media/content/shared/images/travelguides/destination/602904/Virginia-Zoo-3304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099" y="359080"/>
            <a:ext cx="3914775" cy="2199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099" y="3098800"/>
            <a:ext cx="4756523" cy="31591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9312" y="2263775"/>
            <a:ext cx="5286375" cy="352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4512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469900"/>
          </a:xfrm>
        </p:spPr>
        <p:txBody>
          <a:bodyPr/>
          <a:lstStyle/>
          <a:p>
            <a:r>
              <a:rPr lang="en-US" b="1" u="sng" dirty="0" smtClean="0"/>
              <a:t>Key Features</a:t>
            </a:r>
            <a:endParaRPr lang="en-US" b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2133600"/>
            <a:ext cx="3401063" cy="3891279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Interactive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Sound Effects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6 Different Categories and 30 selections to choose from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488161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1223433"/>
            <a:ext cx="8825657" cy="1915647"/>
          </a:xfrm>
        </p:spPr>
        <p:txBody>
          <a:bodyPr/>
          <a:lstStyle/>
          <a:p>
            <a:pPr algn="ctr"/>
            <a:r>
              <a:rPr lang="en-US" dirty="0" smtClean="0"/>
              <a:t>Have you ever been annoyed that you can’t figure out what to do for a date night?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4712" y="3433762"/>
            <a:ext cx="4096054" cy="2725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0394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20056" y="893233"/>
            <a:ext cx="8825657" cy="1915647"/>
          </a:xfrm>
        </p:spPr>
        <p:txBody>
          <a:bodyPr/>
          <a:lstStyle/>
          <a:p>
            <a:pPr algn="ctr"/>
            <a:r>
              <a:rPr lang="en-US" dirty="0" smtClean="0"/>
              <a:t>Or even for something simple as what to eat for dinner?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9058" y="3475038"/>
            <a:ext cx="3275004" cy="22193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449" y="3475038"/>
            <a:ext cx="2974353" cy="22193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1261" y="3475038"/>
            <a:ext cx="2936338" cy="221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3800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7355" y="270933"/>
            <a:ext cx="8825657" cy="1915647"/>
          </a:xfrm>
        </p:spPr>
        <p:txBody>
          <a:bodyPr/>
          <a:lstStyle/>
          <a:p>
            <a:pPr algn="ctr"/>
            <a:r>
              <a:rPr lang="en-US" dirty="0" smtClean="0"/>
              <a:t>Let the Date Night app do the work for you!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5615" y="2370578"/>
            <a:ext cx="5749440" cy="4094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8433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0" y="736600"/>
            <a:ext cx="8215313" cy="1068980"/>
          </a:xfrm>
        </p:spPr>
        <p:txBody>
          <a:bodyPr/>
          <a:lstStyle/>
          <a:p>
            <a:pPr algn="ctr"/>
            <a:r>
              <a:rPr lang="en-US" dirty="0" smtClean="0"/>
              <a:t>Updated Layout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3151" y="1805580"/>
            <a:ext cx="7446962" cy="4478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8382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659" y="327056"/>
            <a:ext cx="5038725" cy="3352800"/>
          </a:xfrm>
          <a:prstGeom prst="rect">
            <a:avLst/>
          </a:prstGeom>
        </p:spPr>
      </p:pic>
      <p:pic>
        <p:nvPicPr>
          <p:cNvPr id="1026" name="Picture 2" descr="http://frankiesonroswell.com/wp-content/uploads/2013/06/italian_foods_collage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5400" y="3835400"/>
            <a:ext cx="7915274" cy="2681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58386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599" y="221044"/>
            <a:ext cx="4422775" cy="2946018"/>
          </a:xfrm>
          <a:prstGeom prst="rect">
            <a:avLst/>
          </a:prstGeom>
        </p:spPr>
      </p:pic>
      <p:pic>
        <p:nvPicPr>
          <p:cNvPr id="2050" name="Picture 2" descr="http://caribbeantakeawaybirmingham.co.uk/wp-content/uploads/2013/04/restaurant-caribbea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8374" y="221044"/>
            <a:ext cx="4124326" cy="2943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Food at Nio's: Shrimp roti on the left, doubles on the right.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599" y="3164608"/>
            <a:ext cx="8648701" cy="2952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67787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150" y="279400"/>
            <a:ext cx="4589463" cy="2590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7350" y="3187700"/>
            <a:ext cx="4850099" cy="324643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0150" y="3187700"/>
            <a:ext cx="4762500" cy="317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759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://www.visitvirginiabeach.com/uploadedImages/Content/Widgets_Data_Sources/Top_10/Atlantic-Fun-Park.jpg?n=782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775" y="4076700"/>
            <a:ext cx="609600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alltrails.com/api/alltrails/photos/10365816/image?size=extra_large&amp;api_key=3p0t5s6b5g4g0e8k3c1j3w7y5c3m4t8i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971" y="208725"/>
            <a:ext cx="6187607" cy="3486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4500" y="991658"/>
            <a:ext cx="3556000" cy="237066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4500" y="3695700"/>
            <a:ext cx="4194175" cy="2653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17624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112</TotalTime>
  <Words>65</Words>
  <Application>Microsoft Office PowerPoint</Application>
  <PresentationFormat>Widescreen</PresentationFormat>
  <Paragraphs>10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Century Gothic</vt:lpstr>
      <vt:lpstr>Wingdings 3</vt:lpstr>
      <vt:lpstr>Ion</vt:lpstr>
      <vt:lpstr>Date Night App</vt:lpstr>
      <vt:lpstr>Have you ever been annoyed that you can’t figure out what to do for a date night?</vt:lpstr>
      <vt:lpstr>Or even for something simple as what to eat for dinner?</vt:lpstr>
      <vt:lpstr>Let the Date Night app do the work for you!</vt:lpstr>
      <vt:lpstr>Updated Layout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Key Features</vt:lpstr>
    </vt:vector>
  </TitlesOfParts>
  <Company>IT and Business Division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Activity Selector</dc:title>
  <dc:creator>Student</dc:creator>
  <cp:lastModifiedBy>Student</cp:lastModifiedBy>
  <cp:revision>12</cp:revision>
  <dcterms:created xsi:type="dcterms:W3CDTF">2016-02-12T14:12:36Z</dcterms:created>
  <dcterms:modified xsi:type="dcterms:W3CDTF">2016-04-01T14:36:25Z</dcterms:modified>
</cp:coreProperties>
</file>